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6" r:id="rId3"/>
    <p:sldId id="267" r:id="rId4"/>
    <p:sldId id="268" r:id="rId5"/>
    <p:sldId id="284" r:id="rId6"/>
    <p:sldId id="272" r:id="rId7"/>
    <p:sldId id="270" r:id="rId8"/>
    <p:sldId id="271" r:id="rId9"/>
    <p:sldId id="275" r:id="rId10"/>
    <p:sldId id="276" r:id="rId11"/>
    <p:sldId id="277" r:id="rId12"/>
    <p:sldId id="278" r:id="rId13"/>
    <p:sldId id="281" r:id="rId14"/>
    <p:sldId id="286" r:id="rId15"/>
    <p:sldId id="279" r:id="rId16"/>
    <p:sldId id="285" r:id="rId17"/>
    <p:sldId id="287" r:id="rId18"/>
    <p:sldId id="282" r:id="rId19"/>
    <p:sldId id="283" r:id="rId20"/>
  </p:sldIdLst>
  <p:sldSz cx="12192000" cy="6858000"/>
  <p:notesSz cx="7104063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462B72-1ADC-4781-947B-EEC480894EE8}" v="359" dt="2022-10-18T18:35:09.190"/>
    <p1510:client id="{B428409A-19AE-4C4B-A6F1-00364A3E8375}" v="531" dt="2022-10-16T15:48:35.588"/>
    <p1510:client id="{E570B97F-31CE-4A56-8007-6FED246EF9E8}" v="492" dt="2022-10-16T16:53:15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7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62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24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62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379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6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07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110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86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16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59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68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8.png"/><Relationship Id="rId7" Type="http://schemas.openxmlformats.org/officeDocument/2006/relationships/image" Target="../media/image41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18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467" y="596818"/>
            <a:ext cx="3273701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Effectuer les demandes clients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Conseiller les clients en fonction de leur besoin et de leur budget 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Apprentissage d'un métier et des compétences requises pour celui-ci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Compréhension des demandes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Capacités à chercher la source d'un problème avec des tests croisés 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Montage/ démontage d'un ordinateur fixe/portable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320573" y="1001786"/>
            <a:ext cx="305112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Apprentissage par l'écoute et l'observation de mon maitre de stage et les réparations des machines des clients ou des machines de test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" name="Image 2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B13424A7-8B4A-22C2-F5C0-D896A9CA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4572000"/>
            <a:ext cx="2743200" cy="2057400"/>
          </a:xfrm>
          <a:prstGeom prst="rect">
            <a:avLst/>
          </a:prstGeom>
        </p:spPr>
      </p:pic>
      <p:pic>
        <p:nvPicPr>
          <p:cNvPr id="3" name="Image 6" descr="Une image contenant texte, intérieur, ordinateur&#10;&#10;Description générée automatiquement">
            <a:extLst>
              <a:ext uri="{FF2B5EF4-FFF2-40B4-BE49-F238E27FC236}">
                <a16:creationId xmlns:a16="http://schemas.microsoft.com/office/drawing/2014/main" id="{19138844-88AA-51A0-E655-EF5698267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457200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5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494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794623"/>
            <a:ext cx="32737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Analyser, conceptualiser, programmer un logiciel au client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un document d'analyse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un document de conception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Prototyper une application de location type Airbnb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les schémas UML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des tests unitaires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Gestion des types de compte sur l’application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duo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test unitaires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Répartition des tâches a effectuer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Utilisation de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umlet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pour des schémas UML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1236243"/>
            <a:ext cx="18414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NetBeans</a:t>
            </a: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Umlet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868049" y="4483956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831" y="1783343"/>
            <a:ext cx="875006" cy="100953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29" y="615308"/>
            <a:ext cx="1267410" cy="7165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6FADD77-FEC4-444D-96C8-1C034B69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40" y="3105697"/>
            <a:ext cx="882975" cy="88297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9B52EF5-2F54-54C2-B7FE-BF70E7E09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7759" y="4421654"/>
            <a:ext cx="3122973" cy="24011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0EC58D9-D8AA-AF32-3D8D-182A95FD0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2479" y="4824924"/>
            <a:ext cx="2210108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35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77282" y="4105471"/>
            <a:ext cx="12369281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73338" y="583718"/>
            <a:ext cx="32737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Gérer des composants graphiques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Utiliser le Parcours en largeur pour calculer l'itinéraire le plus cours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Pouvoir sélectionner des sommets source et destination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Récupérer le chemin le plus cours entre deux sommet à partir de l'arbre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duo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Connaissances en arbres binaires de recherche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Appliquer ces connaissances en graphe tel que le parcours en largeur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Développement en Java 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771609"/>
            <a:ext cx="18414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Maven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Jar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NetBeans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988968" y="4355852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59" y="3067339"/>
            <a:ext cx="888398" cy="102498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031" y="553263"/>
            <a:ext cx="1267410" cy="71650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DC893E3-EE62-4AFF-DD93-F9EB0F25E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99" y="4540518"/>
            <a:ext cx="4296375" cy="216247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5F7DFF7-5109-BA7D-A134-65238B00C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765" y="4585824"/>
            <a:ext cx="2962688" cy="174331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459F4DC-2F81-4686-D7B5-F8801E6987B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9" t="26154" r="10664" b="17585"/>
          <a:stretch/>
        </p:blipFill>
        <p:spPr>
          <a:xfrm>
            <a:off x="6222166" y="1431539"/>
            <a:ext cx="1494456" cy="621196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CADD0BB0-60D6-C4B2-D9DA-5C190F8DA7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920" y="2194757"/>
            <a:ext cx="648575" cy="64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89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0944" y="596818"/>
            <a:ext cx="32737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Livrer une application au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Utiliser des fichiers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une application permettant à  une entreprise donnée de visualisé son empreinte carbone et ses répercutions.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Comparer l'empreinte carbone des pays où est implantée l'entreprise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trouver un visuel pouvant attirer un investisseur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Faire un site réactif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organiser un site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donner identité graphique au site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utiliser 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flex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82202" y="741627"/>
            <a:ext cx="24027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Python</a:t>
            </a: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(Visual Studio Code)</a:t>
            </a: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Matplolib</a:t>
            </a: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SQLite3 </a:t>
            </a: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pandas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185526" y="4399978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79" y="691398"/>
            <a:ext cx="809108" cy="80910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DF86F5-55F4-D739-05A0-253B20712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52" y="4478275"/>
            <a:ext cx="3157405" cy="226598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01116F3-3D85-E070-83E9-46BE116AB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240" y="4388122"/>
            <a:ext cx="1934818" cy="2446288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80EC278C-B8EB-CFE3-CE8C-19E8E335E7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1988" y="1750856"/>
            <a:ext cx="1936567" cy="46477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3428A5C-0A4A-7C69-EFDD-B61C1C53FE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85" y="3329265"/>
            <a:ext cx="1044543" cy="73939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F3F756B-7219-7F8E-3FA2-99DC2CD9FC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310" y="2338825"/>
            <a:ext cx="916820" cy="91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9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467" y="596818"/>
            <a:ext cx="3273701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Effectuer les demandes clients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Conseiller les clients en fonction de leur besoin et de leur budget 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Réalisation d’un guide de déploiement pour un système de sauvegarde local-distant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Compréhension des demandes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Capacités à chercher la source d'un problème avec des tests croisés 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Montage/ démontage d'un ordinateur fixe/portable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recherche complet et création d’un document expliquant tout les étapes a suivre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273446" y="573659"/>
            <a:ext cx="305112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Faire des tests de sauvegarde pour être sur que le guide est le plus complet possible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896E7B3-B4E3-74F1-58C2-9A6D11506C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27" y="2319156"/>
            <a:ext cx="1535679" cy="576035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7AE8D06-494C-B2B0-7FCE-A3247C91E634}"/>
              </a:ext>
            </a:extLst>
          </p:cNvPr>
          <p:cNvSpPr txBox="1"/>
          <p:nvPr/>
        </p:nvSpPr>
        <p:spPr>
          <a:xfrm>
            <a:off x="4403002" y="2413749"/>
            <a:ext cx="979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Veeam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1376A80F-0021-CCFB-9989-42713451D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344" y="4474667"/>
            <a:ext cx="2494357" cy="215808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B80BC78-8FE9-C254-BFEF-12AB1DB98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839" y="4395364"/>
            <a:ext cx="4791744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7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596E7-C97A-F75F-C534-932A438AB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96178AF-E5D1-340C-885C-8DC9BF3AD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9F90C7-0E4B-27BD-7412-A995011EE478}"/>
              </a:ext>
            </a:extLst>
          </p:cNvPr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72ECC-DCB6-590A-66C5-A60515F03348}"/>
              </a:ext>
            </a:extLst>
          </p:cNvPr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A1BD1E-19E6-5961-50D7-5BD32288130B}"/>
              </a:ext>
            </a:extLst>
          </p:cNvPr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A6306C-DBD8-EC40-A792-DA0C4CF9B8D4}"/>
              </a:ext>
            </a:extLst>
          </p:cNvPr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84DE853-D74E-9A92-8E09-3ECB767A71C0}"/>
              </a:ext>
            </a:extLst>
          </p:cNvPr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73EA435-C190-C0B0-BB7E-B96C97690E99}"/>
              </a:ext>
            </a:extLst>
          </p:cNvPr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ADA4270-88F7-6C5C-4BC0-583D07321A9D}"/>
              </a:ext>
            </a:extLst>
          </p:cNvPr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21D6ED8-6A9B-3340-8406-DB1E954557EC}"/>
              </a:ext>
            </a:extLst>
          </p:cNvPr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4635029-0F46-EFEB-5BF5-963DA3953647}"/>
              </a:ext>
            </a:extLst>
          </p:cNvPr>
          <p:cNvSpPr txBox="1"/>
          <p:nvPr/>
        </p:nvSpPr>
        <p:spPr>
          <a:xfrm>
            <a:off x="4137062" y="5273469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B6A4CC2-5742-3C7F-77B9-04717282245C}"/>
              </a:ext>
            </a:extLst>
          </p:cNvPr>
          <p:cNvSpPr txBox="1"/>
          <p:nvPr/>
        </p:nvSpPr>
        <p:spPr>
          <a:xfrm>
            <a:off x="3871388" y="2574005"/>
            <a:ext cx="461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</a:rPr>
              <a:t>labyrinthe</a:t>
            </a:r>
          </a:p>
        </p:txBody>
      </p:sp>
    </p:spTree>
    <p:extLst>
      <p:ext uri="{BB962C8B-B14F-4D97-AF65-F5344CB8AC3E}">
        <p14:creationId xmlns:p14="http://schemas.microsoft.com/office/powerpoint/2010/main" val="2483567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137062" y="5273469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5A41A35-2EBC-0730-D4D0-83CA37426030}"/>
              </a:ext>
            </a:extLst>
          </p:cNvPr>
          <p:cNvSpPr txBox="1"/>
          <p:nvPr/>
        </p:nvSpPr>
        <p:spPr>
          <a:xfrm>
            <a:off x="3772773" y="2574005"/>
            <a:ext cx="461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</a:rPr>
              <a:t>Cryptage RSA</a:t>
            </a:r>
          </a:p>
        </p:txBody>
      </p:sp>
    </p:spTree>
    <p:extLst>
      <p:ext uri="{BB962C8B-B14F-4D97-AF65-F5344CB8AC3E}">
        <p14:creationId xmlns:p14="http://schemas.microsoft.com/office/powerpoint/2010/main" val="3179007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4487A-1E22-FCB1-334A-1476F2626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1E960E6-41E6-B97B-E06C-3E5AABADC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D516B0-DEFF-E068-A8A6-801DBC796863}"/>
              </a:ext>
            </a:extLst>
          </p:cNvPr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9DFDB0-5972-0F5A-AED7-D422EEDB4D7E}"/>
              </a:ext>
            </a:extLst>
          </p:cNvPr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36968F-B5ED-1701-2A7B-92D5C6FA0D64}"/>
              </a:ext>
            </a:extLst>
          </p:cNvPr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DF7BC-71AD-B91A-1F3E-BE70567C842B}"/>
              </a:ext>
            </a:extLst>
          </p:cNvPr>
          <p:cNvSpPr/>
          <p:nvPr/>
        </p:nvSpPr>
        <p:spPr>
          <a:xfrm>
            <a:off x="16933" y="4105471"/>
            <a:ext cx="1217506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7032CD2-8916-28B9-A24E-B5EF5783FDF8}"/>
              </a:ext>
            </a:extLst>
          </p:cNvPr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  <a:endParaRPr lang="fr-FR" u="sng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1D2AF4C-60B6-8C38-1C82-18BD75E73E79}"/>
              </a:ext>
            </a:extLst>
          </p:cNvPr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01DAF59-8163-993D-2DC2-3751B652D5FE}"/>
              </a:ext>
            </a:extLst>
          </p:cNvPr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D234630-97E8-1619-0070-4E1523D2A2D4}"/>
              </a:ext>
            </a:extLst>
          </p:cNvPr>
          <p:cNvSpPr txBox="1"/>
          <p:nvPr/>
        </p:nvSpPr>
        <p:spPr>
          <a:xfrm>
            <a:off x="-16934" y="592965"/>
            <a:ext cx="32737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le rapport de projet en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markdown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et en anglais.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Configurer un réseau avec deux serveur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dns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, deux clients, trois serveurs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webs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et deux machines de mesure du débit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2983D74-5DB1-2C67-457E-B51943436AD5}"/>
              </a:ext>
            </a:extLst>
          </p:cNvPr>
          <p:cNvSpPr txBox="1"/>
          <p:nvPr/>
        </p:nvSpPr>
        <p:spPr>
          <a:xfrm>
            <a:off x="8806503" y="794623"/>
            <a:ext cx="3107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d’équipe (duo)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Développement réseaux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Langage 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markdown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26002E1-8C56-8EBD-2EB0-B9C3E4F9722F}"/>
              </a:ext>
            </a:extLst>
          </p:cNvPr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D681F7F-874D-56F8-9292-1B496C0CC0DF}"/>
              </a:ext>
            </a:extLst>
          </p:cNvPr>
          <p:cNvSpPr txBox="1"/>
          <p:nvPr/>
        </p:nvSpPr>
        <p:spPr>
          <a:xfrm>
            <a:off x="4033878" y="1347768"/>
            <a:ext cx="2436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Markdown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visual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studio code)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nemu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713675A-8C26-6A3E-21BB-829C2475ECB2}"/>
              </a:ext>
            </a:extLst>
          </p:cNvPr>
          <p:cNvSpPr txBox="1"/>
          <p:nvPr/>
        </p:nvSpPr>
        <p:spPr>
          <a:xfrm>
            <a:off x="4569836" y="4399978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9D1733C-1E87-E9B8-9F86-FA11C1CE4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441" y="1078216"/>
            <a:ext cx="809108" cy="80910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3D5F7FA-6D7A-9638-D438-E912456D97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26" r="66914"/>
          <a:stretch/>
        </p:blipFill>
        <p:spPr>
          <a:xfrm>
            <a:off x="0" y="4326358"/>
            <a:ext cx="4033878" cy="249512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E28E84C-DF33-727E-B93E-233319BF33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1" t="63516" r="-1875" b="-290"/>
          <a:stretch/>
        </p:blipFill>
        <p:spPr>
          <a:xfrm>
            <a:off x="7918555" y="4326358"/>
            <a:ext cx="4494478" cy="249512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60D0D38D-DCA6-CDDD-38BD-6A002ADAC5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6" t="37245" r="41201" b="54770"/>
          <a:stretch/>
        </p:blipFill>
        <p:spPr>
          <a:xfrm>
            <a:off x="6619281" y="2792557"/>
            <a:ext cx="917068" cy="9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62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5840F-D647-9469-112F-227D650D0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D672034-6226-5035-B6E2-DC9CBC395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442228-56DA-63A3-AB71-D3A1FE53D7AC}"/>
              </a:ext>
            </a:extLst>
          </p:cNvPr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54ADCD-1377-30FA-4ED4-1A2073FEE78A}"/>
              </a:ext>
            </a:extLst>
          </p:cNvPr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E85E01-9B30-0BD1-220D-5956CFF22D9B}"/>
              </a:ext>
            </a:extLst>
          </p:cNvPr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C53703-A1BF-FEBF-A2D7-707A5B698B97}"/>
              </a:ext>
            </a:extLst>
          </p:cNvPr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9CE14C-685B-5651-2592-49E39578D180}"/>
              </a:ext>
            </a:extLst>
          </p:cNvPr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8A2DC1C-D4FE-3ED1-DC6D-871178FFF9D5}"/>
              </a:ext>
            </a:extLst>
          </p:cNvPr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4ACF983-702E-DF1D-E05D-55B70C15C1AA}"/>
              </a:ext>
            </a:extLst>
          </p:cNvPr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2362234-5C20-5E22-C84F-C1D4CF3496F4}"/>
              </a:ext>
            </a:extLst>
          </p:cNvPr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F968677-E59F-D95E-D5B6-5B1304B75E9F}"/>
              </a:ext>
            </a:extLst>
          </p:cNvPr>
          <p:cNvSpPr txBox="1"/>
          <p:nvPr/>
        </p:nvSpPr>
        <p:spPr>
          <a:xfrm>
            <a:off x="4137062" y="5273469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1AA93D6-9624-C8CA-86F7-DF4D986A1FAE}"/>
              </a:ext>
            </a:extLst>
          </p:cNvPr>
          <p:cNvSpPr txBox="1"/>
          <p:nvPr/>
        </p:nvSpPr>
        <p:spPr>
          <a:xfrm>
            <a:off x="3622812" y="2505670"/>
            <a:ext cx="461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</a:rPr>
              <a:t>Filtre de bloom</a:t>
            </a:r>
          </a:p>
        </p:txBody>
      </p:sp>
    </p:spTree>
    <p:extLst>
      <p:ext uri="{BB962C8B-B14F-4D97-AF65-F5344CB8AC3E}">
        <p14:creationId xmlns:p14="http://schemas.microsoft.com/office/powerpoint/2010/main" val="229042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494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097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77282" y="4100973"/>
            <a:ext cx="12369281" cy="22538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484545"/>
            <a:ext cx="32737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d’un document de gestion de projet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d’un document de conception de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diagramme de</a:t>
            </a:r>
            <a:r>
              <a:rPr lang="fr-FR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cas 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d</a:t>
            </a:r>
            <a:r>
              <a:rPr lang="fr-FR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’utilisation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diagramme de</a:t>
            </a:r>
            <a:r>
              <a:rPr lang="fr-FR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paquet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plan d’action</a:t>
            </a:r>
            <a:endParaRPr lang="fr-FR" dirty="0">
              <a:solidFill>
                <a:schemeClr val="bg1"/>
              </a:solidFill>
              <a:effectLst/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Utilisation des méthodes agiles pour la gestion de projet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équipe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Gestion d’une équipe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Découpage des réalisation a faire en fonction des compétence de chaque membre de l’équipe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diagramme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03805" y="1210121"/>
            <a:ext cx="184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Umlet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868049" y="4483956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6FADD77-FEC4-444D-96C8-1C034B69C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03" y="1769849"/>
            <a:ext cx="882975" cy="88297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72A7517-7C4E-6843-2B86-9D3EC95C2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790" y="4402273"/>
            <a:ext cx="1924579" cy="239821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B1FF56B-D188-98ED-C9E7-2DBBB7FB7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862" y="4367632"/>
            <a:ext cx="1810724" cy="22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31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494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097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6934" y="4100973"/>
            <a:ext cx="12208933" cy="22538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794623"/>
            <a:ext cx="32737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d’un site en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symfony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utilisant une base de données contenant des séries.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Utilisation de la méthode agile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scrum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Réalisé des démo au client pour montrer l’avancement du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Comprendre et ajouter au site les demandes du Product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Owner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770982" y="691197"/>
            <a:ext cx="31074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équipe (6 personnes)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Découpage des demandent du  Product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Owner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en plusieurs tâche pour faciliter leur réalisation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la gestion d’une équipe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d’un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backlog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d’un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burndown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327589" y="820141"/>
            <a:ext cx="18414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Symfony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php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HTML, CSS </a:t>
            </a: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(Visual Studio Code)</a:t>
            </a: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868049" y="4483956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547BB77-1EE9-3A1D-0101-BB5B82614E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2" y="692150"/>
            <a:ext cx="1068951" cy="128729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6404F9D-1729-77AA-ED9E-F0AA9EBB58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93" y="1824857"/>
            <a:ext cx="1274093" cy="127409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C23920A-48F9-F34F-9D78-68ABDAD0D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850" y="3035364"/>
            <a:ext cx="809108" cy="80910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3383BE1-37E6-A1DC-2071-3D0167E13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487" y="4597742"/>
            <a:ext cx="3509076" cy="198887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4603409F-3142-D306-5579-ADC9FD0AB0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1211" y="4366394"/>
            <a:ext cx="2933688" cy="24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04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  <a:ea typeface="+mn-lt"/>
                <a:cs typeface="+mn-lt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 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: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7992" y="501568"/>
            <a:ext cx="3273701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Recréer le jeu Pong avec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Processing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Ajouter de nouvelles fonctionnalités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Prise en main du code fourni et correction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Réaliser une documentation complète 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Inclure les collisions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Confectionner un menu principal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plusieurs mode de jeux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seul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facilement des objets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</a:rPr>
              <a:t>Correction de bug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Base de programmation 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</a:rPr>
              <a:t>Gestion des formes géométriques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44398" y="1011311"/>
            <a:ext cx="1841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Processing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63" y="2317692"/>
            <a:ext cx="889752" cy="50048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t="1261" b="-1"/>
          <a:stretch/>
        </p:blipFill>
        <p:spPr>
          <a:xfrm>
            <a:off x="199849" y="4588546"/>
            <a:ext cx="3487566" cy="214956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6"/>
          <a:srcRect t="287" r="1218"/>
          <a:stretch/>
        </p:blipFill>
        <p:spPr>
          <a:xfrm>
            <a:off x="8159624" y="4534654"/>
            <a:ext cx="3460335" cy="21749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802" y="4773212"/>
            <a:ext cx="3281623" cy="20516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66621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08318" y="10895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457934" y="118153"/>
            <a:ext cx="32761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Outils utilisés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3111" y="738528"/>
            <a:ext cx="32737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nom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contexte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une étude de marché/établir une stratégie commerciale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les analyses SWOT et PESTEL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462356" y="587238"/>
            <a:ext cx="371271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Travail en groupe (Quatuor)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Organiser une équipe et la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Prise de décision 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Établir des prévisions sur les ventes et la croissance de l’entreprise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Se renseigner sur ses concurrents et les cibles du marché</a:t>
            </a:r>
            <a:endParaRPr lang="fr-FR" dirty="0">
              <a:solidFill>
                <a:schemeClr val="bg1"/>
              </a:solidFill>
              <a:latin typeface="Comic Sans MS"/>
              <a:cs typeface="Calibri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144182" y="1009594"/>
            <a:ext cx="18414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Microsoft Word</a:t>
            </a: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Paint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4041" y="4537848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61" y="4514724"/>
            <a:ext cx="6575968" cy="2124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Ellipse 17"/>
          <p:cNvSpPr/>
          <p:nvPr/>
        </p:nvSpPr>
        <p:spPr>
          <a:xfrm>
            <a:off x="1995846" y="4424137"/>
            <a:ext cx="2905464" cy="2415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61" y="4424137"/>
            <a:ext cx="3003575" cy="267788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26" y="940894"/>
            <a:ext cx="787016" cy="772588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04" y="2296314"/>
            <a:ext cx="2233060" cy="107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80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68924" y="793377"/>
            <a:ext cx="3411544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Machine virtuelle sous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Machine en anglais mais clavier en français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Installer Rust en version </a:t>
            </a:r>
            <a:r>
              <a:rPr lang="fr-FR" dirty="0" err="1">
                <a:solidFill>
                  <a:schemeClr val="bg1"/>
                </a:solidFill>
                <a:latin typeface="Comic Sans MS"/>
              </a:rPr>
              <a:t>nightly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(pour avoir les dernières caractéristiques de développement)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Installer Visual Studio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Installer GIT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duo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Création d'une machine virtuelle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Configuration de la machine virtuelle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Création de plusieurs utilisateurs (avec des caractéristiques différentes)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Télécharger les outils nécessaires aux utilisateurs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144182" y="1737880"/>
            <a:ext cx="184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Bash</a:t>
            </a: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(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VmWare</a:t>
            </a: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334466" y="4249984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66" y="4442834"/>
            <a:ext cx="5466323" cy="2437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88" y="1534979"/>
            <a:ext cx="1211140" cy="98921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5"/>
          <a:srcRect l="605" r="135" b="701"/>
          <a:stretch/>
        </p:blipFill>
        <p:spPr>
          <a:xfrm>
            <a:off x="8992297" y="4583756"/>
            <a:ext cx="2921664" cy="21930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6"/>
          <a:srcRect l="900" t="410"/>
          <a:stretch/>
        </p:blipFill>
        <p:spPr>
          <a:xfrm>
            <a:off x="141585" y="4621667"/>
            <a:ext cx="2818476" cy="21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8849A-D320-F3F1-0486-52626ABD7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14D168-2CAA-3380-A749-C4EF5FFEE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0EF58D-41AC-8084-2CB9-191750BB5AD9}"/>
              </a:ext>
            </a:extLst>
          </p:cNvPr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180F84-18BA-167B-AB06-1D5DECC92FE2}"/>
              </a:ext>
            </a:extLst>
          </p:cNvPr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5AF017-BF05-319F-6E49-46A359F30D09}"/>
              </a:ext>
            </a:extLst>
          </p:cNvPr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ED034-9CB4-E694-7961-248FC5C4A7A6}"/>
              </a:ext>
            </a:extLst>
          </p:cNvPr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A5A7FCC-FB99-E86D-5AB8-D7407646D7B9}"/>
              </a:ext>
            </a:extLst>
          </p:cNvPr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F8CAEBB-0508-F472-7D89-D32464D743D9}"/>
              </a:ext>
            </a:extLst>
          </p:cNvPr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6EE63C-17F1-51FF-BED0-4291A844C6F1}"/>
              </a:ext>
            </a:extLst>
          </p:cNvPr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9A2478A-F6F4-3B5B-659C-9EAF273978AE}"/>
              </a:ext>
            </a:extLst>
          </p:cNvPr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0CCC0F8-C5AA-4FBA-B6B7-D9C935B79845}"/>
              </a:ext>
            </a:extLst>
          </p:cNvPr>
          <p:cNvSpPr txBox="1"/>
          <p:nvPr/>
        </p:nvSpPr>
        <p:spPr>
          <a:xfrm>
            <a:off x="5334466" y="4249984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B964ED9-C29B-CA3A-A2A4-7D1871C2D1D7}"/>
              </a:ext>
            </a:extLst>
          </p:cNvPr>
          <p:cNvSpPr txBox="1"/>
          <p:nvPr/>
        </p:nvSpPr>
        <p:spPr>
          <a:xfrm>
            <a:off x="3871388" y="2574005"/>
            <a:ext cx="461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</a:rPr>
              <a:t>Parcours santé</a:t>
            </a:r>
          </a:p>
        </p:txBody>
      </p:sp>
    </p:spTree>
    <p:extLst>
      <p:ext uri="{BB962C8B-B14F-4D97-AF65-F5344CB8AC3E}">
        <p14:creationId xmlns:p14="http://schemas.microsoft.com/office/powerpoint/2010/main" val="3244729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489825"/>
            <a:ext cx="3273701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une maquette du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une fiche persona pour avoir une cible précise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Réaliser un site avec 5 pages différentes faisant référence à l’entreprise crée auparavant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Rendre le site responsive (lisible sur des surfaces autre qu’un ordinateur)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trouver un visuel pouvant attirer un investisseur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Faire un site réactif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organiser un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Lui donner une identité graphique au site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utiliser 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flex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30830" y="1325106"/>
            <a:ext cx="2402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HTML, CSS </a:t>
            </a: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(Visual Studio Code)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0" y="5262672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r="68"/>
          <a:stretch/>
        </p:blipFill>
        <p:spPr>
          <a:xfrm>
            <a:off x="1523067" y="4416354"/>
            <a:ext cx="5188886" cy="24313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404" y="1243628"/>
            <a:ext cx="809108" cy="80910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l="353" t="9449" r="327" b="4138"/>
          <a:stretch/>
        </p:blipFill>
        <p:spPr>
          <a:xfrm>
            <a:off x="6902861" y="4454618"/>
            <a:ext cx="4901212" cy="23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4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592965"/>
            <a:ext cx="3273701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Première Partie: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Faire déplacer des soldats soit rouges soit noirs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Rajouter des fonctionnalités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Gérer les points de vies et les attaques des soldats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Seconde partie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Coder la meilleur IA possible en partant d’un certain niveau dans le jeu pour essayer les IA des autres étudiants de la promotion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Travail seul pour la première partie et en duo pour la deuxième partie</a:t>
            </a:r>
            <a:endParaRPr lang="fr-FR" spc="-1" dirty="0">
              <a:solidFill>
                <a:schemeClr val="bg1"/>
              </a:solidFill>
              <a:latin typeface="Comic Sans MS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Retranscrire les règles du jeu en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Comprendre et développer une IA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1236243"/>
            <a:ext cx="184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NetBeans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137062" y="5273469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1945" t="2690" r="768"/>
          <a:stretch/>
        </p:blipFill>
        <p:spPr>
          <a:xfrm>
            <a:off x="7550974" y="4314921"/>
            <a:ext cx="3055376" cy="247992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2" y="2052735"/>
            <a:ext cx="1176792" cy="13577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05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31356" y="731057"/>
            <a:ext cx="3321990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schéma entité-association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une base de données pouvant gérer l’achat auprès des fournisseurs (et non la vente aux clients) à partir du schéma entité-associations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un maquettage complet de l’application  imaginée pour cette entreprise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97272" y="629884"/>
            <a:ext cx="3677793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Prendre en compte les besoins du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Organiser notre travail avec un schéma entité-association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Générer le script de la base de données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Générer le script de remplissage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Modéliser les maquettes et l’architecture globale du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13672" y="1097198"/>
            <a:ext cx="24370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Win ’Design</a:t>
            </a: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Microsoft SQL Management Studio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681486" y="507609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85" y="4380502"/>
            <a:ext cx="3163310" cy="242335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58" y="995203"/>
            <a:ext cx="663792" cy="66379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802" y="2052735"/>
            <a:ext cx="709518" cy="7095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714501A-4E19-9952-69EA-8C5C8DB4E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699" y="4419396"/>
            <a:ext cx="3197754" cy="2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12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467" y="596819"/>
            <a:ext cx="3276336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un jeu permettant à des potentiels nouveaux étudiants de BUT informatique de découvrir le codage sous la forme de corrections de bugs</a:t>
            </a:r>
            <a:endParaRPr lang="fr-FR" dirty="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 panose="020F0502020204030204"/>
              </a:rPr>
              <a:t>Faire une application de départ et la finir dans le temps imparti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 panose="020F0502020204030204"/>
              </a:rPr>
              <a:t>Faire une version sans erreur pour les animateurs de l’activité</a:t>
            </a:r>
            <a:endParaRPr lang="fr-FR" dirty="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Travail en groupe (Quatuor)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Gestion d'une équipe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document à destination de personnes non formées à l’informatique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44398" y="1011311"/>
            <a:ext cx="1841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Processing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63" y="2317692"/>
            <a:ext cx="889752" cy="50048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A7D97D9-D20C-AE74-974F-81FDF8EA7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" t="-176" r="2163" b="23662"/>
          <a:stretch/>
        </p:blipFill>
        <p:spPr>
          <a:xfrm>
            <a:off x="669019" y="4499965"/>
            <a:ext cx="2557015" cy="203711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7B7CB15-C1D3-E74F-F526-3869F0300D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25" t="1716"/>
          <a:stretch/>
        </p:blipFill>
        <p:spPr>
          <a:xfrm>
            <a:off x="3895052" y="4374484"/>
            <a:ext cx="3834882" cy="2302222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A21C389-7D0E-D241-55ED-9A9372A72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4301" y="4398956"/>
            <a:ext cx="2347153" cy="23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112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1255</Words>
  <Application>Microsoft Office PowerPoint</Application>
  <PresentationFormat>Grand écran</PresentationFormat>
  <Paragraphs>302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Arial,Sans-Serif</vt:lpstr>
      <vt:lpstr>Calibri</vt:lpstr>
      <vt:lpstr>Calibri Light</vt:lpstr>
      <vt:lpstr>Comic Sans MS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IUT de Bordeaux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Pelet</dc:creator>
  <cp:lastModifiedBy>Antoine P</cp:lastModifiedBy>
  <cp:revision>306</cp:revision>
  <cp:lastPrinted>2024-02-14T07:47:28Z</cp:lastPrinted>
  <dcterms:created xsi:type="dcterms:W3CDTF">2022-04-12T17:08:08Z</dcterms:created>
  <dcterms:modified xsi:type="dcterms:W3CDTF">2024-02-14T17:40:14Z</dcterms:modified>
</cp:coreProperties>
</file>